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8" autoAdjust="0"/>
    <p:restoredTop sz="68700" autoAdjust="0"/>
  </p:normalViewPr>
  <p:slideViewPr>
    <p:cSldViewPr snapToGrid="0">
      <p:cViewPr>
        <p:scale>
          <a:sx n="75" d="100"/>
          <a:sy n="75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D0279-3C5C-4926-B5C4-F25A2631C3F1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C6FC4-032B-4C45-9566-B8CDEEFEB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of up to 100 meters</a:t>
            </a:r>
          </a:p>
          <a:p>
            <a:r>
              <a:rPr lang="en-US" dirty="0" smtClean="0"/>
              <a:t>iBeacon Standardized by Apple @ WDC 2013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Marketing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Tracking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Payments</a:t>
            </a:r>
            <a:r>
              <a:rPr lang="en-US" baseline="0" dirty="0" smtClean="0"/>
              <a:t> – PayPal Beacons</a:t>
            </a:r>
            <a:endParaRPr lang="en-US" dirty="0" smtClean="0"/>
          </a:p>
          <a:p>
            <a:r>
              <a:rPr lang="en-US" dirty="0" smtClean="0"/>
              <a:t>Close Range – Know the strength of the signal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Immediate – 0-2 meters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Near – 2-10 meters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Far 10+ meters</a:t>
            </a:r>
          </a:p>
          <a:p>
            <a:pPr marL="0" indent="0">
              <a:buFontTx/>
              <a:buNone/>
            </a:pPr>
            <a:r>
              <a:rPr lang="en-US" dirty="0" smtClean="0"/>
              <a:t>Can do different actions at different ranges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Item</a:t>
            </a:r>
            <a:r>
              <a:rPr lang="en-US" baseline="0" dirty="0" smtClean="0"/>
              <a:t> tracker alerts you when you’re far from your keys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Museum might tell you about the particular piece you’re looking at near range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Login or authorization at immediate range (replace </a:t>
            </a:r>
            <a:r>
              <a:rPr lang="en-US" baseline="0" dirty="0" err="1" smtClean="0"/>
              <a:t>nfc</a:t>
            </a:r>
            <a:r>
              <a:rPr lang="en-US" baseline="0" dirty="0" smtClean="0"/>
              <a:t>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4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GPS – “worst</a:t>
            </a:r>
            <a:r>
              <a:rPr lang="en-US" baseline="0" dirty="0" smtClean="0"/>
              <a:t> case” </a:t>
            </a:r>
            <a:r>
              <a:rPr lang="en-US" baseline="0" dirty="0" err="1" smtClean="0"/>
              <a:t>pseudorange</a:t>
            </a:r>
            <a:r>
              <a:rPr lang="en-US" baseline="0" dirty="0" smtClean="0"/>
              <a:t> of 7.8 meters w/ 95% confidence</a:t>
            </a:r>
          </a:p>
          <a:p>
            <a:r>
              <a:rPr lang="en-US" baseline="0" dirty="0" smtClean="0"/>
              <a:t>Beacons within feet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5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 three beacons to triangulate your location</a:t>
            </a:r>
          </a:p>
          <a:p>
            <a:endParaRPr lang="en-US" dirty="0" smtClean="0"/>
          </a:p>
          <a:p>
            <a:r>
              <a:rPr lang="en-US" dirty="0" smtClean="0"/>
              <a:t>Meridian App</a:t>
            </a:r>
            <a:r>
              <a:rPr lang="en-US" baseline="0" dirty="0" smtClean="0"/>
              <a:t> – Aruba Beacons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Navigation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Bluedot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Campaigns / Fences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ideas?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Walk into </a:t>
            </a:r>
            <a:r>
              <a:rPr lang="en-US" dirty="0" err="1" smtClean="0"/>
              <a:t>starbucks</a:t>
            </a:r>
            <a:r>
              <a:rPr lang="en-US" dirty="0" smtClean="0"/>
              <a:t> and you can auto-order your regular… skip the line and walk up to pickup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Car has a beacon… it’s now</a:t>
            </a:r>
            <a:r>
              <a:rPr lang="en-US" baseline="0" dirty="0" smtClean="0"/>
              <a:t> your parking pass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 Battery Life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 practice… Weeks or Months… at best a year</a:t>
            </a:r>
          </a:p>
          <a:p>
            <a:pPr marL="0" indent="0">
              <a:buFontTx/>
              <a:buNone/>
            </a:pPr>
            <a:r>
              <a:rPr lang="en-US" dirty="0" smtClean="0"/>
              <a:t>Low Range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Bluetooth range isn’t that far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Will</a:t>
            </a:r>
            <a:r>
              <a:rPr lang="en-US" baseline="0" dirty="0" smtClean="0"/>
              <a:t> need a lot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6FC4-032B-4C45-9566-B8CDEEFEB9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2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10/12/2015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10/12/2015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cott.heckel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github.com/scottheckel/tal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cott.heckel@gmail.com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Your Way Through Beacons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Heckel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5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Cost in Volume Capacity</a:t>
            </a:r>
          </a:p>
          <a:p>
            <a:r>
              <a:rPr lang="en-US" sz="3600" dirty="0" smtClean="0"/>
              <a:t>Short Battery Life</a:t>
            </a:r>
          </a:p>
          <a:p>
            <a:r>
              <a:rPr lang="en-US" sz="3600" dirty="0" smtClean="0"/>
              <a:t>Low Range</a:t>
            </a:r>
          </a:p>
          <a:p>
            <a:r>
              <a:rPr lang="en-US" sz="3600" dirty="0" smtClean="0"/>
              <a:t>Bluetooth must be Enabled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031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Wireless / Cisco Mobility Services Engine</a:t>
            </a:r>
          </a:p>
          <a:p>
            <a:r>
              <a:rPr lang="en-US" sz="4000" dirty="0" smtClean="0"/>
              <a:t>RFID / NFC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625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scott.heckel@gmail.com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scottheckel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4"/>
              </a:rPr>
              <a:t>https://www.github.com/scottheckel/talks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" y="3894772"/>
            <a:ext cx="2963228" cy="29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Scott Heckel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b="1" dirty="0" smtClean="0"/>
          </a:p>
          <a:p>
            <a:r>
              <a:rPr lang="en-US" sz="4400" b="1" dirty="0" smtClean="0"/>
              <a:t>MSSE 2011</a:t>
            </a:r>
          </a:p>
          <a:p>
            <a:endParaRPr lang="en-US" sz="4400" b="1" dirty="0" smtClean="0"/>
          </a:p>
          <a:p>
            <a:r>
              <a:rPr lang="en-US" sz="4400" dirty="0" smtClean="0">
                <a:hlinkClick r:id="rId2"/>
              </a:rPr>
              <a:t>scott.heckel@gmail.com</a:t>
            </a:r>
            <a:endParaRPr lang="en-US" sz="4400" dirty="0" smtClean="0"/>
          </a:p>
          <a:p>
            <a:r>
              <a:rPr lang="en-US" sz="4400" dirty="0" smtClean="0"/>
              <a:t>@</a:t>
            </a:r>
            <a:r>
              <a:rPr lang="en-US" sz="4400" dirty="0" err="1" smtClean="0"/>
              <a:t>scottheckel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Consultant @</a:t>
            </a:r>
          </a:p>
          <a:p>
            <a:endParaRPr lang="en-US" dirty="0" smtClean="0"/>
          </a:p>
        </p:txBody>
      </p:sp>
      <p:pic>
        <p:nvPicPr>
          <p:cNvPr id="1028" name="Picture 4" descr="http://www.ostusa.com/wp-content/themes/ost/public/assets/img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09" y="2766004"/>
            <a:ext cx="1289123" cy="5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4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Beacons?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6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LE Proximity Sensors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mmweb.dev.s3.amazonaws.com/wp-content/uploads/Report_Beacons_Fea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33" y="1661886"/>
            <a:ext cx="87725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63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Emit an Identifier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UUID</a:t>
            </a:r>
          </a:p>
          <a:p>
            <a:r>
              <a:rPr lang="en-US" sz="4000" dirty="0" smtClean="0"/>
              <a:t>Major Number</a:t>
            </a:r>
          </a:p>
          <a:p>
            <a:r>
              <a:rPr lang="en-US" sz="4000" dirty="0" smtClean="0"/>
              <a:t>Minor Number</a:t>
            </a:r>
            <a:endParaRPr 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Company Identifier</a:t>
            </a:r>
          </a:p>
          <a:p>
            <a:r>
              <a:rPr lang="en-US" sz="4000" dirty="0" smtClean="0"/>
              <a:t>Section Identifier</a:t>
            </a:r>
          </a:p>
          <a:p>
            <a:r>
              <a:rPr lang="en-US" sz="4000" dirty="0" smtClean="0"/>
              <a:t>Part Identifier</a:t>
            </a:r>
            <a:endParaRPr lang="en-US" sz="4000" dirty="0"/>
          </a:p>
        </p:txBody>
      </p:sp>
      <p:sp>
        <p:nvSpPr>
          <p:cNvPr id="10" name="Right Arrow 9"/>
          <p:cNvSpPr/>
          <p:nvPr/>
        </p:nvSpPr>
        <p:spPr>
          <a:xfrm>
            <a:off x="4360330" y="2335532"/>
            <a:ext cx="1651000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Notifications</a:t>
            </a:r>
            <a:endParaRPr lang="en-US" dirty="0"/>
          </a:p>
        </p:txBody>
      </p:sp>
      <p:pic>
        <p:nvPicPr>
          <p:cNvPr id="3074" name="Picture 2" descr="https://corporate.target.com/_media/TargetCorp/news/2015/screens-BabyCenter-1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6"/>
          <a:stretch/>
        </p:blipFill>
        <p:spPr bwMode="auto">
          <a:xfrm>
            <a:off x="482015" y="1998134"/>
            <a:ext cx="5055186" cy="4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nt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1998134"/>
            <a:ext cx="6020204" cy="36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112" y="5173792"/>
            <a:ext cx="2635692" cy="14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0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Wayfinding - Micro-level GPS</a:t>
            </a:r>
            <a:endParaRPr lang="en-US" dirty="0"/>
          </a:p>
        </p:txBody>
      </p:sp>
      <p:pic>
        <p:nvPicPr>
          <p:cNvPr id="4098" name="Picture 2" descr="http://i.kinja-img.com/gawker-media/image/upload/jlanw97mee71sj6vgrcw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360736"/>
            <a:ext cx="4664075" cy="304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hildrenshospital.org/~/media/centers-and-services/departments-and-divisions/critical-care-medicine/critical-care-transport-program/a2a3.ashx?la=e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330031"/>
            <a:ext cx="4662487" cy="31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8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Wayfinding – Micro-level GPS</a:t>
            </a:r>
            <a:endParaRPr lang="en-US" dirty="0"/>
          </a:p>
        </p:txBody>
      </p:sp>
      <p:pic>
        <p:nvPicPr>
          <p:cNvPr id="5122" name="Picture 2" descr="http://meridianapps.com/images/iphone_home_navigatio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4" y="1847288"/>
            <a:ext cx="2752146" cy="488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earchengineland.com/figz/wp-content/seloads/2014/11/Screen-Shot-2014-11-21-at-5.09.33-AM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80" y="1847288"/>
            <a:ext cx="7300149" cy="47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3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Future hold?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://4.bp.blogspot.com/_q_WGHXnqn-Q/TPL_xvnlu4I/AAAAAAAABCs/J2brS2RYFeQ/s1600/autopilot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 b="125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0647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105</TotalTime>
  <Words>269</Words>
  <Application>Microsoft Office PowerPoint</Application>
  <PresentationFormat>Widescreen</PresentationFormat>
  <Paragraphs>74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Metropolitan</vt:lpstr>
      <vt:lpstr>Finding Your Way Through Beacons</vt:lpstr>
      <vt:lpstr>Scott Heckel</vt:lpstr>
      <vt:lpstr>What are Beacons?</vt:lpstr>
      <vt:lpstr>Bluetooth LE Proximity Sensors</vt:lpstr>
      <vt:lpstr>They Emit an Identifier</vt:lpstr>
      <vt:lpstr>Proximity Notifications</vt:lpstr>
      <vt:lpstr>Wayfinding - Micro-level GPS</vt:lpstr>
      <vt:lpstr>Wayfinding – Micro-level GPS</vt:lpstr>
      <vt:lpstr>What does the Future hold?</vt:lpstr>
      <vt:lpstr>Disadvantages</vt:lpstr>
      <vt:lpstr>Competition</vt:lpstr>
      <vt:lpstr>Questions?</vt:lpstr>
    </vt:vector>
  </TitlesOfParts>
  <Company>ost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Your Way Through Beacons</dc:title>
  <dc:creator>Scott Heckel</dc:creator>
  <cp:lastModifiedBy>Scott Heckel</cp:lastModifiedBy>
  <cp:revision>8</cp:revision>
  <dcterms:created xsi:type="dcterms:W3CDTF">2015-10-12T16:10:21Z</dcterms:created>
  <dcterms:modified xsi:type="dcterms:W3CDTF">2015-10-12T17:56:08Z</dcterms:modified>
</cp:coreProperties>
</file>